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135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4E430-CE84-4B95-9A59-586B7299C6F1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49AC6-EA71-43E9-B292-26FF2DAEFD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834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F9FB95-388A-BA4A-9135-144CE60A3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52273E0-FEE6-DB48-AF8A-44B3FF3E6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FB9AEB-ECFB-0B47-B28C-1BB924C0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6F580-3100-44A9-A4F8-B802D2CE4C7B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008DED-5C60-994C-B460-E693D12B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434A1F-E21C-0B49-8F13-343E5819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08BCC4-1DDB-BE46-91E4-00764A42E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38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65FE1-CAE0-FF42-AA31-1F8E2678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61516AB-1990-2547-B882-B6D715BA5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EF200D-4500-5A42-B00E-BB85100D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0BD15-2EDC-4BF9-B58C-BC48DF999A18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5C44D7-CC27-7643-8A2A-EAFCAB67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D28F3F-68E5-284D-A76C-E2543C3B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2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185EB3A-B092-0044-A1A2-44CEE8B9E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0A84942-CDD1-B349-B2D6-BAE3DF45F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206FA1-0953-5140-8512-A823F7D9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EA3E-2FEB-45E7-A491-9ACC55842B22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5A904B-A958-B34F-AC89-DD526E12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100FAC-AEB9-8543-BC49-7931915A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5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E085B6-96A0-0544-8BD5-249450A9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2F56FF-9495-3749-8FB1-2EEBAB43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21123C-4707-6D48-B357-315523ACE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F21F4-CAA7-4335-B947-7416AD8D267C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532C91-C8AC-3D4B-AFC3-AA4FE15E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AC2E70-E602-944D-B416-2436A00B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89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836EF1-E8B4-8D4F-B134-AEBCD707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2E0B9E1-458D-8846-B446-4B036AAB8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1D2FE2-5020-334E-A258-5637538D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F5F1-5EB5-44B8-AF2D-9D93865BD608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8A0B82-F2C3-1C42-ACA1-F3163112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A41486-5B95-954C-AF06-08DC7B03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64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0785DC-3D8D-BE4E-ACB7-C7DA827C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05F68A-92C2-384C-AC0B-9FBC959C0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A7A9A2-16FA-A046-95F5-996B1EC3F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41D4D4-3FB7-5B44-B312-6FAF9BF0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1450-F11E-44A5-B3CC-910BAE41FF4A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4F03BE-CE38-A14F-BBA7-85A7F406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0EDD91-54DF-BC4D-BCF2-B8F1738D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81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F3C533-83EA-B546-B29A-D804D966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CBEC126-DD82-1C4B-9B67-0F1CE4DCE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7C139A1-FE16-EB44-BC12-8A552CB0C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4F3BC6-F119-9B47-8184-EFFF3B702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826BFE7-E957-D245-BDA8-04B1A243A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605C0C6-C0C6-9049-8D50-51E5B7BA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A1EE-9AF2-4CCE-B0B2-0364B0A7A928}" type="datetime1">
              <a:rPr lang="ru-RU" smtClean="0"/>
              <a:t>19.12.2023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F6AD74A-4213-F142-974E-00AFA5F2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416BE6F-6373-AB4C-910D-D4491013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96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92BD07-304C-E84C-82D7-45AD6FDC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C6312C4-9D7E-0F4B-97F3-08954617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69E2-A48F-4270-AA32-622F5E1BE6E7}" type="datetime1">
              <a:rPr lang="ru-RU" smtClean="0"/>
              <a:t>19.12.2023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5429CD-A6A5-1048-AC48-2ECF1326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6C405CE-F923-DE41-AE6A-4324253E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83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830423-F538-FB45-B002-A85BCBD2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94679-FA45-417F-B8D3-44C56F02D445}" type="datetime1">
              <a:rPr lang="ru-RU" smtClean="0"/>
              <a:t>19.12.2023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C3B6818-2FD6-8D4B-B4BE-24277E0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EE3159-5369-404A-86DC-CCB6E94A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37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D10C5E-FAAE-494A-8300-0957EC1C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FD1C1E-C259-2A4E-BBCD-4C7C0ED2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25291D0-8517-3643-B889-A98AE9D8A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AE7E1A0-41E6-D545-9F20-A1F74616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BB9D-F937-4EE1-A631-BAEA661F0BAB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696FA76-4EFE-3F40-A2D1-57C0B713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F2095A-47AC-4D44-9F0C-1454B087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83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DE214E-D77B-E949-93D6-333EE41F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CF5D50E-AF1E-864E-9EE5-655D35BA5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F1B40B4-C70E-1941-9394-21540DB79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3AE5B1-10ED-8E47-AFF4-FE077CAA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B4C7-A943-4FAA-BB75-A78D3D62AE29}" type="datetime1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D1B64-5B94-974D-AB5A-159BF910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1E2075D-39A7-EA47-B0E3-755CBC20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25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DEDF7A0-46FE-1A40-9C40-BDD2C0D6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1FBFB0C-3D6A-0D46-B431-56C253FA0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0A32DB-C7EE-3641-8B45-BE63DE217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65DD-6388-4196-B874-D3152E0A5FB0}" type="datetime1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C05E79-7C13-6546-89F0-263A307BE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1C6089-65EF-194E-8520-5BB14D686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C08D2-C389-46FD-9ED2-09891A804B3E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0E4B1A8-96BE-474D-8F07-FEEA4B21A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88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044624" y="836712"/>
            <a:ext cx="6858000" cy="187458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180528" y="2636912"/>
            <a:ext cx="5517232" cy="691058"/>
          </a:xfrm>
        </p:spPr>
        <p:txBody>
          <a:bodyPr>
            <a:norm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правильного питания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64" y="3933056"/>
            <a:ext cx="3228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группы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20ВЕБ-1 Ильина Надежда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3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тестирования программного продукта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10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Объект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975798" cy="2936452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  <p:sp>
        <p:nvSpPr>
          <p:cNvPr id="10" name="TextBox 9"/>
          <p:cNvSpPr txBox="1"/>
          <p:nvPr/>
        </p:nvSpPr>
        <p:spPr>
          <a:xfrm>
            <a:off x="683568" y="4612486"/>
            <a:ext cx="438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тестирования добавления поста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тестирования программного продукта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11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7944" y="1997401"/>
            <a:ext cx="4752528" cy="2295695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4365104"/>
            <a:ext cx="5394960" cy="1597025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  <p:sp>
        <p:nvSpPr>
          <p:cNvPr id="7" name="TextBox 6"/>
          <p:cNvSpPr txBox="1"/>
          <p:nvPr/>
        </p:nvSpPr>
        <p:spPr>
          <a:xfrm>
            <a:off x="395536" y="1988840"/>
            <a:ext cx="354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тестирования успешной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тестирования программного продукта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12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628800"/>
            <a:ext cx="5798468" cy="2530076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6516216" y="2924944"/>
            <a:ext cx="1882140" cy="3089275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  <p:sp>
        <p:nvSpPr>
          <p:cNvPr id="7" name="TextBox 6"/>
          <p:cNvSpPr txBox="1"/>
          <p:nvPr/>
        </p:nvSpPr>
        <p:spPr>
          <a:xfrm>
            <a:off x="467544" y="4365104"/>
            <a:ext cx="476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тестирования редактирования поста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 пользователя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13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 rotWithShape="1">
          <a:blip r:embed="rId2"/>
          <a:srcRect t="5436"/>
          <a:stretch/>
        </p:blipFill>
        <p:spPr bwMode="auto">
          <a:xfrm>
            <a:off x="611560" y="1844824"/>
            <a:ext cx="5112568" cy="1533921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 contourW="12700"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8144" y="1772816"/>
            <a:ext cx="198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Окно авторизация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1656" y="352585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Окно регистрации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438420" y="3551533"/>
            <a:ext cx="4472940" cy="272288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</p:spTree>
    <p:extLst>
      <p:ext uri="{BB962C8B-B14F-4D97-AF65-F5344CB8AC3E}">
        <p14:creationId xmlns:p14="http://schemas.microsoft.com/office/powerpoint/2010/main" val="185979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 пользователя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14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28800"/>
            <a:ext cx="7094612" cy="2540806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  <p:sp>
        <p:nvSpPr>
          <p:cNvPr id="6" name="TextBox 5"/>
          <p:cNvSpPr txBox="1"/>
          <p:nvPr/>
        </p:nvSpPr>
        <p:spPr>
          <a:xfrm>
            <a:off x="611560" y="4365104"/>
            <a:ext cx="339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полезной информации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63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 пользователя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15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484784"/>
            <a:ext cx="2945817" cy="396044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  <p:sp>
        <p:nvSpPr>
          <p:cNvPr id="6" name="TextBox 5"/>
          <p:cNvSpPr txBox="1"/>
          <p:nvPr/>
        </p:nvSpPr>
        <p:spPr>
          <a:xfrm>
            <a:off x="3707904" y="1475492"/>
            <a:ext cx="480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постов с фильтрацией по категориям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2123728" y="5517232"/>
            <a:ext cx="5799455" cy="114554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  <p:sp>
        <p:nvSpPr>
          <p:cNvPr id="8" name="TextBox 7"/>
          <p:cNvSpPr txBox="1"/>
          <p:nvPr/>
        </p:nvSpPr>
        <p:spPr>
          <a:xfrm>
            <a:off x="3707904" y="4941168"/>
            <a:ext cx="488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Личный кабинет с изменением личным 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3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 пользователя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16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 rotWithShape="1">
          <a:blip r:embed="rId2"/>
          <a:srcRect r="19027"/>
          <a:stretch/>
        </p:blipFill>
        <p:spPr bwMode="auto">
          <a:xfrm>
            <a:off x="611560" y="1628800"/>
            <a:ext cx="7560840" cy="338437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 contourW="12700"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515719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постов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20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 пользователя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17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 rotWithShape="1">
          <a:blip r:embed="rId2"/>
          <a:srcRect l="5531" r="6128"/>
          <a:stretch/>
        </p:blipFill>
        <p:spPr bwMode="auto">
          <a:xfrm>
            <a:off x="539552" y="1772816"/>
            <a:ext cx="7886700" cy="2922903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 contourW="12700"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552" y="4931876"/>
            <a:ext cx="337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редактирования поста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0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 пользователя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18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484784"/>
            <a:ext cx="4824536" cy="3847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6176" y="1988840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Модальное окно при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удалении поста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3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2780928"/>
            <a:ext cx="7886700" cy="100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6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7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целью создания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– быстрое нахождение необходимой и полезной информации о здоровом питании.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2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прецедентов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142" y="1825625"/>
            <a:ext cx="65437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2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входной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создания поста, администратор вводит следующие входные данные: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заголовок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находит сайт, но для введения своего профиля ему необходимо ввести следующую информацию: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логин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пароль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почта.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1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выходной информации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использования сайта, пользователь сможет получить следующую выходную информацию: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6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отношений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6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12316"/>
            <a:ext cx="7886700" cy="37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4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Средствами разработки при создании веб-приложения являются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;</a:t>
            </a:r>
          </a:p>
          <a:p>
            <a:r>
              <a:rPr lang="en-US" dirty="0" smtClean="0"/>
              <a:t>Bootstrap 5;</a:t>
            </a:r>
          </a:p>
          <a:p>
            <a:r>
              <a:rPr lang="en-US" dirty="0" smtClean="0"/>
              <a:t>HTML </a:t>
            </a:r>
            <a:r>
              <a:rPr lang="ru-RU" dirty="0" smtClean="0"/>
              <a:t>и </a:t>
            </a:r>
            <a:r>
              <a:rPr lang="en-US" dirty="0" smtClean="0"/>
              <a:t>CSS;</a:t>
            </a:r>
          </a:p>
          <a:p>
            <a:r>
              <a:rPr lang="en-US" dirty="0" smtClean="0"/>
              <a:t>JavaScript.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7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1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Адаптивность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Главная - Google Chrome 2023-12-18 23-48-17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881188"/>
            <a:ext cx="7886700" cy="4238625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8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08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Карта сайта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08D2-C389-46FD-9ED2-09891A804B3E}" type="slidenum">
              <a:rPr lang="ru-RU" smtClean="0">
                <a:solidFill>
                  <a:schemeClr val="tx1"/>
                </a:solidFill>
              </a:rPr>
              <a:t>9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 rotWithShape="1">
          <a:blip r:embed="rId2"/>
          <a:srcRect b="11513"/>
          <a:stretch/>
        </p:blipFill>
        <p:spPr bwMode="auto">
          <a:xfrm>
            <a:off x="1047258" y="2054064"/>
            <a:ext cx="7049484" cy="3894459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 contourW="12700"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0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powerpointbase.com-1009</Template>
  <TotalTime>69</TotalTime>
  <Words>206</Words>
  <Application>Microsoft Office PowerPoint</Application>
  <PresentationFormat>Экран (4:3)</PresentationFormat>
  <Paragraphs>70</Paragraphs>
  <Slides>19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Health</vt:lpstr>
      <vt:lpstr>Цель и задачи</vt:lpstr>
      <vt:lpstr>Диаграмма прецедентов</vt:lpstr>
      <vt:lpstr>Описание входной информации</vt:lpstr>
      <vt:lpstr>Описание выходной информации</vt:lpstr>
      <vt:lpstr>Схема отношений</vt:lpstr>
      <vt:lpstr>Средствами разработки при создании веб-приложения являются</vt:lpstr>
      <vt:lpstr>Адаптивность сайта</vt:lpstr>
      <vt:lpstr>Карта сайта</vt:lpstr>
      <vt:lpstr>Протокол тестирования программного продукта</vt:lpstr>
      <vt:lpstr>Протокол тестирования программного продукта</vt:lpstr>
      <vt:lpstr>Протокол тестирования программного продукта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</dc:title>
  <dc:creator>Nadya</dc:creator>
  <cp:lastModifiedBy>Nadya</cp:lastModifiedBy>
  <cp:revision>15</cp:revision>
  <dcterms:created xsi:type="dcterms:W3CDTF">2023-12-18T17:16:34Z</dcterms:created>
  <dcterms:modified xsi:type="dcterms:W3CDTF">2023-12-18T19:44:47Z</dcterms:modified>
</cp:coreProperties>
</file>